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715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0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0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686109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686109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389833"/>
            <a:ext cx="85206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280528"/>
            <a:ext cx="39999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280528"/>
            <a:ext cx="39999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617333"/>
            <a:ext cx="2808000" cy="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544000"/>
            <a:ext cx="2808000" cy="35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500167"/>
            <a:ext cx="6367800" cy="45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39"/>
            <a:ext cx="45720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370194"/>
            <a:ext cx="4045200" cy="16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114528"/>
            <a:ext cx="4045200" cy="13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804528"/>
            <a:ext cx="3837000" cy="41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700639"/>
            <a:ext cx="5998800" cy="67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229028"/>
            <a:ext cx="8520600" cy="218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502472"/>
            <a:ext cx="8520600" cy="14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