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992767"/>
            <a:ext cx="8520600" cy="273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867800"/>
            <a:ext cx="8520600" cy="112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474833"/>
            <a:ext cx="8520600" cy="2618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4202967"/>
            <a:ext cx="8520600" cy="173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992767"/>
            <a:ext cx="8520600" cy="273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